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796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4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80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6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3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4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4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0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8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E2C376-D28C-4606-9B3A-4515A927233F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8DD9F8-C4D7-43AF-95CC-3CE752DCF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Covers module 2 and 4 on the study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Don’t make me MAD!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72065" y="1261782"/>
            <a:ext cx="10394707" cy="3311189"/>
          </a:xfrm>
        </p:spPr>
        <p:txBody>
          <a:bodyPr/>
          <a:lstStyle/>
          <a:p>
            <a:r>
              <a:rPr lang="en-US" dirty="0" smtClean="0"/>
              <a:t>What are some international conflicts we have been in?</a:t>
            </a:r>
          </a:p>
          <a:p>
            <a:pPr lvl="1"/>
            <a:r>
              <a:rPr lang="en-US" dirty="0" smtClean="0"/>
              <a:t>Vietnam war, Korean war, world war 1 and 2</a:t>
            </a:r>
          </a:p>
          <a:p>
            <a:r>
              <a:rPr lang="en-US" dirty="0" smtClean="0"/>
              <a:t>How does the US try and resolve fights with other countries?</a:t>
            </a:r>
          </a:p>
          <a:p>
            <a:pPr lvl="1"/>
            <a:r>
              <a:rPr lang="en-US" dirty="0" smtClean="0"/>
              <a:t>Government changes, negotiation with leaders, change of leaders, teaching citizens how to fix their country…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635" y="199231"/>
            <a:ext cx="275272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207" y="3830794"/>
            <a:ext cx="3333750" cy="264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886" y="4063103"/>
            <a:ext cx="238125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8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56" y="13330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citizen?  Are you a good one??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4256" y="1297591"/>
            <a:ext cx="909141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Someone born in the US or “naturalized”…means they go through classes and a test to become a legal citizen</a:t>
            </a:r>
          </a:p>
          <a:p>
            <a:r>
              <a:rPr lang="en-US" dirty="0" smtClean="0"/>
              <a:t>GOOD OR BAD…YOU DECIDE</a:t>
            </a:r>
          </a:p>
          <a:p>
            <a:r>
              <a:rPr lang="en-US" dirty="0" smtClean="0"/>
              <a:t>Your mom gets a letter in the mail saying she has to serve on a jury, and she throws the letter away…</a:t>
            </a:r>
          </a:p>
          <a:p>
            <a:r>
              <a:rPr lang="en-US" dirty="0" smtClean="0"/>
              <a:t>Your parents vote for the next FL governor</a:t>
            </a:r>
          </a:p>
          <a:p>
            <a:r>
              <a:rPr lang="en-US" dirty="0" smtClean="0"/>
              <a:t>Your parents drive 100 miles per hour on I-4</a:t>
            </a:r>
          </a:p>
          <a:p>
            <a:r>
              <a:rPr lang="en-US" dirty="0" smtClean="0"/>
              <a:t>You and your friends volunteer to help clean up the trash in a park</a:t>
            </a:r>
          </a:p>
          <a:p>
            <a:r>
              <a:rPr lang="en-US" dirty="0" smtClean="0"/>
              <a:t>You and your friends volunteer to read to kids at the local library</a:t>
            </a:r>
            <a:endParaRPr lang="en-US" dirty="0"/>
          </a:p>
        </p:txBody>
      </p:sp>
      <p:pic>
        <p:nvPicPr>
          <p:cNvPr id="3074" name="Picture 2" descr="http://www.scienceeye.com/images/clipart_citizen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907" y="2150235"/>
            <a:ext cx="20193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68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582" y="0"/>
            <a:ext cx="10396882" cy="1151965"/>
          </a:xfrm>
        </p:spPr>
        <p:txBody>
          <a:bodyPr/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8559" y="11519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they?</a:t>
            </a:r>
          </a:p>
          <a:p>
            <a:r>
              <a:rPr lang="en-US" dirty="0" smtClean="0"/>
              <a:t>The first ten amendments of the constitution that guarantee basic rights</a:t>
            </a:r>
          </a:p>
          <a:p>
            <a:r>
              <a:rPr lang="en-US" dirty="0" smtClean="0"/>
              <a:t>What ones can you remember…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are amendments made?</a:t>
            </a:r>
          </a:p>
          <a:p>
            <a:r>
              <a:rPr lang="en-US" dirty="0" smtClean="0"/>
              <a:t>Step one	2/3 of congress must propose the amendment</a:t>
            </a:r>
          </a:p>
          <a:p>
            <a:r>
              <a:rPr lang="en-US" dirty="0" smtClean="0"/>
              <a:t>Step two ¾ of states must ratify (approve) the amendment</a:t>
            </a:r>
            <a:endParaRPr lang="en-US" dirty="0"/>
          </a:p>
        </p:txBody>
      </p:sp>
      <p:pic>
        <p:nvPicPr>
          <p:cNvPr id="4100" name="Picture 4" descr="http://www.gkforexam.in/wp-content/uploads/2013/01/Amendments-of-constitu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690" y="2275121"/>
            <a:ext cx="43434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5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odle.nisdtx.org/file.php/10635/Images/Bill_of_R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43" y="0"/>
            <a:ext cx="8820282" cy="628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4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Jury duty WOO HOO!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In a trial citizens are asked to be a part of a group of people who decide if the person is innocent or guilty</a:t>
            </a:r>
          </a:p>
          <a:p>
            <a:r>
              <a:rPr lang="en-US" dirty="0" smtClean="0"/>
              <a:t>Why do we have juries?</a:t>
            </a:r>
          </a:p>
          <a:p>
            <a:pPr lvl="1"/>
            <a:r>
              <a:rPr lang="en-US" dirty="0"/>
              <a:t>A jury is designed to let people be judged by a non bias group of their peers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558087" y="1690688"/>
            <a:ext cx="4142516" cy="32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4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Elections…what in the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Political parties</a:t>
            </a:r>
          </a:p>
          <a:p>
            <a:pPr lvl="1"/>
            <a:r>
              <a:rPr lang="en-US" dirty="0" smtClean="0"/>
              <a:t>Two main parties: republican and democrat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Voting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Need to register to vote with your area</a:t>
            </a:r>
          </a:p>
          <a:p>
            <a:r>
              <a:rPr lang="en-US" dirty="0" smtClean="0"/>
              <a:t>Campaigns</a:t>
            </a:r>
          </a:p>
          <a:p>
            <a:pPr lvl="1"/>
            <a:r>
              <a:rPr lang="en-US" dirty="0" smtClean="0"/>
              <a:t>When a person decided to run for political office, they promote themselves and their ideas to the public</a:t>
            </a:r>
          </a:p>
          <a:p>
            <a:r>
              <a:rPr lang="en-US" dirty="0" smtClean="0"/>
              <a:t>Media impact</a:t>
            </a:r>
          </a:p>
          <a:p>
            <a:pPr lvl="1"/>
            <a:r>
              <a:rPr lang="en-US" dirty="0" smtClean="0"/>
              <a:t>Political ads (can show one side of a story or be negative), campaigns covered by TV, newspapers, and internet 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506" y="1027906"/>
            <a:ext cx="40481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your community falling apart???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713492"/>
            <a:ext cx="10394707" cy="3311189"/>
          </a:xfrm>
        </p:spPr>
        <p:txBody>
          <a:bodyPr/>
          <a:lstStyle/>
          <a:p>
            <a:r>
              <a:rPr lang="en-US" dirty="0" smtClean="0"/>
              <a:t>What is service?  What are some examples?</a:t>
            </a:r>
          </a:p>
          <a:p>
            <a:pPr lvl="1"/>
            <a:r>
              <a:rPr lang="en-US" dirty="0" smtClean="0"/>
              <a:t>Helping your community  and donating your time</a:t>
            </a:r>
          </a:p>
          <a:p>
            <a:pPr lvl="1"/>
            <a:r>
              <a:rPr lang="en-US" dirty="0" smtClean="0"/>
              <a:t>Volunteering with a food bank, picking up trash in a park, </a:t>
            </a:r>
            <a:r>
              <a:rPr lang="en-US" dirty="0" err="1" smtClean="0"/>
              <a:t>visting</a:t>
            </a:r>
            <a:r>
              <a:rPr lang="en-US" dirty="0" smtClean="0"/>
              <a:t> a retirement community…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What are some problems that our state and community have?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brandmill.com/wp-content/uploads/2009/07/Gandhi-Be-the-Change-Do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416" y="528034"/>
            <a:ext cx="2170640" cy="206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clipartof.com/thumbnails/441969-Royalty-Free-RF-Clip-Art-Illustration-Of-A-Cartoon-Woman-Standing-In-Li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19" y="4292369"/>
            <a:ext cx="1583073" cy="20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clipartguide.com/_named_clipart_images/0511-0812-2314-5216_Black_and_White_Clip_Art_of_a_Man_Eating_at_a_Homeless_Shelter_clipart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20" y="4165190"/>
            <a:ext cx="2393347" cy="228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1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Policy…what is that?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6789" y="1563064"/>
            <a:ext cx="10394707" cy="3311189"/>
          </a:xfrm>
        </p:spPr>
        <p:txBody>
          <a:bodyPr/>
          <a:lstStyle/>
          <a:p>
            <a:r>
              <a:rPr lang="en-US" dirty="0" smtClean="0"/>
              <a:t>Foreign policy</a:t>
            </a:r>
          </a:p>
          <a:p>
            <a:pPr lvl="1"/>
            <a:r>
              <a:rPr lang="en-US" dirty="0" smtClean="0"/>
              <a:t>Laws that will effect other countries</a:t>
            </a:r>
          </a:p>
          <a:p>
            <a:pPr lvl="2"/>
            <a:r>
              <a:rPr lang="en-US" dirty="0" smtClean="0"/>
              <a:t>Healthcare, education, </a:t>
            </a:r>
          </a:p>
          <a:p>
            <a:r>
              <a:rPr lang="en-US" dirty="0" smtClean="0"/>
              <a:t>Domestic policy</a:t>
            </a:r>
          </a:p>
          <a:p>
            <a:pPr lvl="1"/>
            <a:r>
              <a:rPr lang="en-US" dirty="0" smtClean="0"/>
              <a:t>Laws that effect people inside a country</a:t>
            </a:r>
            <a:r>
              <a:rPr lang="en-US" dirty="0"/>
              <a:t>	</a:t>
            </a:r>
            <a:endParaRPr lang="en-US" dirty="0" smtClean="0"/>
          </a:p>
          <a:p>
            <a:pPr lvl="2"/>
            <a:r>
              <a:rPr lang="en-US" dirty="0" smtClean="0"/>
              <a:t>Terrorism, global diseases</a:t>
            </a:r>
            <a:endParaRPr lang="en-US" dirty="0"/>
          </a:p>
        </p:txBody>
      </p:sp>
      <p:pic>
        <p:nvPicPr>
          <p:cNvPr id="6146" name="Picture 2" descr="http://masspeaceaction.org/home/wp-content/uploads/2010/07/capitol-building-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96" y="2833352"/>
            <a:ext cx="3640821" cy="334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51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where?  OH…overseas…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is an international organization?</a:t>
            </a:r>
          </a:p>
          <a:p>
            <a:pPr lvl="1"/>
            <a:r>
              <a:rPr lang="en-US" dirty="0" smtClean="0"/>
              <a:t>Organized group that countries join to work together</a:t>
            </a:r>
          </a:p>
          <a:p>
            <a:pPr lvl="1"/>
            <a:r>
              <a:rPr lang="en-US" dirty="0" smtClean="0"/>
              <a:t>Peace </a:t>
            </a:r>
            <a:r>
              <a:rPr lang="en-US" dirty="0" err="1" smtClean="0"/>
              <a:t>corp</a:t>
            </a:r>
            <a:r>
              <a:rPr lang="en-US" dirty="0" smtClean="0"/>
              <a:t>, united nations, </a:t>
            </a:r>
          </a:p>
          <a:p>
            <a:r>
              <a:rPr lang="en-US" dirty="0" smtClean="0"/>
              <a:t>Why do we (or any country) want to work with other countries?</a:t>
            </a:r>
          </a:p>
          <a:p>
            <a:pPr lvl="1"/>
            <a:r>
              <a:rPr lang="en-US" dirty="0" smtClean="0"/>
              <a:t>Prevent wars, create better economy, trade with other countries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13" y="1019175"/>
            <a:ext cx="1888872" cy="177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698" y="3618964"/>
            <a:ext cx="2587501" cy="25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3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131</TotalTime>
  <Words>456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Session 2</vt:lpstr>
      <vt:lpstr>What is a citizen?  Are you a good one??</vt:lpstr>
      <vt:lpstr>Bill of rights</vt:lpstr>
      <vt:lpstr>PowerPoint Presentation</vt:lpstr>
      <vt:lpstr>Jury duty WOO HOO!  </vt:lpstr>
      <vt:lpstr>Elections…what in the world?</vt:lpstr>
      <vt:lpstr>Is your community falling apart???</vt:lpstr>
      <vt:lpstr>Policy…what is that? </vt:lpstr>
      <vt:lpstr>Over where?  OH…overseas…</vt:lpstr>
      <vt:lpstr>Don’t make me MAD!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</dc:title>
  <dc:creator>Summer Kotkin</dc:creator>
  <cp:lastModifiedBy>Michael Kotkin</cp:lastModifiedBy>
  <cp:revision>13</cp:revision>
  <dcterms:created xsi:type="dcterms:W3CDTF">2014-03-12T01:21:26Z</dcterms:created>
  <dcterms:modified xsi:type="dcterms:W3CDTF">2014-04-01T15:44:04Z</dcterms:modified>
</cp:coreProperties>
</file>